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2"/>
  </p:notesMasterIdLst>
  <p:handoutMasterIdLst>
    <p:handoutMasterId r:id="rId13"/>
  </p:handoutMasterIdLst>
  <p:sldIdLst>
    <p:sldId id="4227" r:id="rId5"/>
    <p:sldId id="4242" r:id="rId6"/>
    <p:sldId id="4230" r:id="rId7"/>
    <p:sldId id="4235" r:id="rId8"/>
    <p:sldId id="4243" r:id="rId9"/>
    <p:sldId id="4233" r:id="rId10"/>
    <p:sldId id="4234" r:id="rId11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4230"/>
            <p14:sldId id="4235"/>
            <p14:sldId id="4243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68" autoAdjust="0"/>
  </p:normalViewPr>
  <p:slideViewPr>
    <p:cSldViewPr snapToGrid="0">
      <p:cViewPr varScale="1">
        <p:scale>
          <a:sx n="103" d="100"/>
          <a:sy n="103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01E37-35D7-4C6B-A6E6-793AE114AAB0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811435" y="6337154"/>
            <a:ext cx="1350403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7856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My Shifts Adaptive Card Extension (Viva Connection)</a:t>
            </a:r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12706" y="2591533"/>
            <a:ext cx="5905531" cy="84574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IN" sz="2448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PrimaryTextCard-MyShifts</a:t>
            </a:r>
            <a:endParaRPr lang="en-US" sz="2448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A9CA-F1DA-4D8C-8D33-340708C69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" y="5974509"/>
            <a:ext cx="2631402" cy="960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0F0DD-7BC3-7CFE-D285-006D7111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30" y="1861715"/>
            <a:ext cx="5666163" cy="43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41" y="3616763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unity Contributor 2022">
            <a:extLst>
              <a:ext uri="{FF2B5EF4-FFF2-40B4-BE49-F238E27FC236}">
                <a16:creationId xmlns:a16="http://schemas.microsoft.com/office/drawing/2014/main" id="{6743CE34-5CC1-4D96-B2F9-84E1E9E4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44" y="3642724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365 Platform Community - Independent Publisher 2022">
            <a:extLst>
              <a:ext uri="{FF2B5EF4-FFF2-40B4-BE49-F238E27FC236}">
                <a16:creationId xmlns:a16="http://schemas.microsoft.com/office/drawing/2014/main" id="{18E0E195-FC91-8EB8-610E-764F165D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0" y="4912691"/>
            <a:ext cx="1038037" cy="1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365 Platform Community (PnP) Call Presenter">
            <a:extLst>
              <a:ext uri="{FF2B5EF4-FFF2-40B4-BE49-F238E27FC236}">
                <a16:creationId xmlns:a16="http://schemas.microsoft.com/office/drawing/2014/main" id="{A79D8AA2-1F42-B22B-54A6-82F83D2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92" y="4830779"/>
            <a:ext cx="1201860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r>
              <a:rPr lang="en-IN" sz="2800" spc="0" dirty="0" err="1">
                <a:solidFill>
                  <a:schemeClr val="tx1"/>
                </a:solidFill>
                <a:latin typeface="Proxima Nova Semibold" panose="02000506030000020004" pitchFamily="50" charset="0"/>
                <a:cs typeface="+mn-cs"/>
              </a:rPr>
              <a:t>PrimaryTextCard-MyShifts</a:t>
            </a:r>
            <a:endParaRPr lang="en-US" sz="2800" spc="0" dirty="0">
              <a:solidFill>
                <a:schemeClr val="tx1"/>
              </a:solidFill>
              <a:latin typeface="Proxima Nova Semibold" panose="02000506030000020004" pitchFamily="50" charset="0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endParaRPr lang="en-US" b="1" dirty="0"/>
          </a:p>
          <a:p>
            <a:r>
              <a:rPr lang="en-US" dirty="0">
                <a:solidFill>
                  <a:schemeClr val="tx1"/>
                </a:solidFill>
                <a:latin typeface="Proxima Nova Semibold" panose="02000506030000020004" pitchFamily="50" charset="0"/>
              </a:rPr>
              <a:t>ACE to show current logged in user’s upcoming shifts based on selected team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https://github.com/pnp/sp-dev-fx-aces/tree/main/samples/PrimaryTextCard-MyShifts</a:t>
            </a:r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33609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1" dirty="0"/>
          </a:p>
          <a:p>
            <a:r>
              <a:rPr lang="en-IN" sz="2400" b="1" dirty="0"/>
              <a:t>Display current logged in user’s immediate Upcoming Shifts in card view</a:t>
            </a:r>
          </a:p>
          <a:p>
            <a:r>
              <a:rPr lang="en-IN" sz="2400" b="1" dirty="0"/>
              <a:t>Show all upcoming shifts in Quick View</a:t>
            </a:r>
          </a:p>
          <a:p>
            <a:r>
              <a:rPr lang="en-IN" sz="2400" b="1" dirty="0"/>
              <a:t>Configurable ACE based on User’s preference(not admin)</a:t>
            </a:r>
          </a:p>
          <a:p>
            <a:r>
              <a:rPr lang="en-IN" sz="2400" b="1" dirty="0"/>
              <a:t>Shifts will be displayed from selected team</a:t>
            </a:r>
          </a:p>
          <a:p>
            <a:r>
              <a:rPr lang="en-IN" sz="2400" b="1" dirty="0"/>
              <a:t>Storing the User Preference settings in user’s OneDrive</a:t>
            </a:r>
          </a:p>
          <a:p>
            <a:r>
              <a:rPr lang="en-IN" sz="2400" b="1" dirty="0"/>
              <a:t>Personalized Experienced in Viva Connection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Configurable option to show Shift title or Date as label</a:t>
            </a:r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Concepts Explored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288078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1" dirty="0"/>
          </a:p>
          <a:p>
            <a:r>
              <a:rPr lang="en-IN" sz="2400" b="1" dirty="0"/>
              <a:t>Exploring new Adaptive Card Extension</a:t>
            </a:r>
          </a:p>
          <a:p>
            <a:r>
              <a:rPr lang="en-IN" sz="2400" b="1" dirty="0"/>
              <a:t>Calling Graph API from ACE</a:t>
            </a:r>
          </a:p>
          <a:p>
            <a:r>
              <a:rPr lang="en-US" sz="2400" b="1" dirty="0"/>
              <a:t>Using Microsoft Graph to store/read user's settings(preference) in application's personal folder of user's OneDrive</a:t>
            </a:r>
            <a:endParaRPr lang="en-IN" sz="2400" b="1" dirty="0"/>
          </a:p>
          <a:p>
            <a:r>
              <a:rPr lang="en-IN" sz="2400" b="1" dirty="0"/>
              <a:t>Usage of </a:t>
            </a:r>
            <a:r>
              <a:rPr lang="en-IN" sz="2400" b="1"/>
              <a:t>multiple Quick Views</a:t>
            </a:r>
            <a:endParaRPr lang="en-IN" sz="2400" b="1" dirty="0"/>
          </a:p>
          <a:p>
            <a:r>
              <a:rPr lang="en-IN" sz="2400" b="1" dirty="0"/>
              <a:t>Stage management between views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9003D-8500-2EB5-C489-E94EE701C1DF}"/>
              </a:ext>
            </a:extLst>
          </p:cNvPr>
          <p:cNvSpPr txBox="1"/>
          <p:nvPr/>
        </p:nvSpPr>
        <p:spPr>
          <a:xfrm>
            <a:off x="265520" y="6189601"/>
            <a:ext cx="9363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https://blog.mastykarz.nl/easiest-store-user-settings-microsoft-365-app/</a:t>
            </a:r>
          </a:p>
        </p:txBody>
      </p:sp>
    </p:spTree>
    <p:extLst>
      <p:ext uri="{BB962C8B-B14F-4D97-AF65-F5344CB8AC3E}">
        <p14:creationId xmlns:p14="http://schemas.microsoft.com/office/powerpoint/2010/main" val="22967415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11715</TotalTime>
  <Words>229</Words>
  <Application>Microsoft Office PowerPoint</Application>
  <PresentationFormat>Custom</PresentationFormat>
  <Paragraphs>73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PrimaryTextCard-MyShifts</vt:lpstr>
      <vt:lpstr>PowerPoint Presentation</vt:lpstr>
      <vt:lpstr>PowerPoint Presentation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237</cp:revision>
  <dcterms:created xsi:type="dcterms:W3CDTF">2016-10-31T09:14:56Z</dcterms:created>
  <dcterms:modified xsi:type="dcterms:W3CDTF">2022-06-15T18:06:44Z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